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omorrow Bold" charset="1" panose="00000000000000000000"/>
      <p:regular r:id="rId14"/>
    </p:embeddedFont>
    <p:embeddedFont>
      <p:font typeface="Tomorrow" charset="1" panose="00000000000000000000"/>
      <p:regular r:id="rId15"/>
    </p:embeddedFont>
    <p:embeddedFont>
      <p:font typeface="League Spartan" charset="1" panose="000008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71625" y="1418952"/>
            <a:ext cx="8744749" cy="87447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313030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48243" y="2821928"/>
            <a:ext cx="6391514" cy="63915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49937" y="4012867"/>
            <a:ext cx="14188126" cy="20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8"/>
              </a:lnSpc>
              <a:spcBef>
                <a:spcPct val="0"/>
              </a:spcBef>
            </a:pPr>
            <a:r>
              <a:rPr lang="en-US" b="true" sz="1184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TECH TIDE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68850" y="1009693"/>
            <a:ext cx="9750300" cy="195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1"/>
              </a:lnSpc>
            </a:pPr>
            <a:r>
              <a:rPr lang="en-US" b="true" sz="814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PROBLEM </a:t>
            </a:r>
          </a:p>
          <a:p>
            <a:pPr algn="ctr">
              <a:lnSpc>
                <a:spcPts val="7491"/>
              </a:lnSpc>
            </a:pPr>
            <a:r>
              <a:rPr lang="en-US" b="true" sz="814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STATEMENT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8599" y="3798465"/>
            <a:ext cx="16030802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8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India generates 1.75M+ tonnes of e-waste annually, but fear of data breaches keeps many devices unused or discarded unsafely. Existing wiping tools are costly, complex, and lack proof, causing over ₹50,000 crore worth of IT assets to be hoarded. A simple, secure, and verifiable data wiping solution is urgently needed to enable safe recycling and reuse.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5660" y="7933179"/>
            <a:ext cx="8171193" cy="142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3"/>
              </a:lnSpc>
            </a:pPr>
            <a:r>
              <a:rPr lang="en-US" sz="275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 ID : 25070</a:t>
            </a:r>
          </a:p>
          <a:p>
            <a:pPr algn="ctr">
              <a:lnSpc>
                <a:spcPts val="3853"/>
              </a:lnSpc>
            </a:pPr>
          </a:p>
          <a:p>
            <a:pPr algn="ctr">
              <a:lnSpc>
                <a:spcPts val="3853"/>
              </a:lnSpc>
            </a:pPr>
            <a:r>
              <a:rPr lang="en-US" sz="275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ORGANIZATION : MINISTRY OF MINES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8588">
            <a:off x="12975791" y="2315357"/>
            <a:ext cx="4134342" cy="3204115"/>
          </a:xfrm>
          <a:custGeom>
            <a:avLst/>
            <a:gdLst/>
            <a:ahLst/>
            <a:cxnLst/>
            <a:rect r="r" b="b" t="t" l="l"/>
            <a:pathLst>
              <a:path h="3204115" w="4134342">
                <a:moveTo>
                  <a:pt x="0" y="0"/>
                </a:moveTo>
                <a:lnTo>
                  <a:pt x="4134342" y="0"/>
                </a:lnTo>
                <a:lnTo>
                  <a:pt x="4134342" y="3204115"/>
                </a:lnTo>
                <a:lnTo>
                  <a:pt x="0" y="3204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76561" y="6512130"/>
            <a:ext cx="4192225" cy="2945038"/>
          </a:xfrm>
          <a:custGeom>
            <a:avLst/>
            <a:gdLst/>
            <a:ahLst/>
            <a:cxnLst/>
            <a:rect r="r" b="b" t="t" l="l"/>
            <a:pathLst>
              <a:path h="2945038" w="4192225">
                <a:moveTo>
                  <a:pt x="0" y="0"/>
                </a:moveTo>
                <a:lnTo>
                  <a:pt x="4192225" y="0"/>
                </a:lnTo>
                <a:lnTo>
                  <a:pt x="4192225" y="2945039"/>
                </a:lnTo>
                <a:lnTo>
                  <a:pt x="0" y="2945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5368" y="1388671"/>
            <a:ext cx="9457384" cy="98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1"/>
              </a:lnSpc>
            </a:pPr>
            <a:r>
              <a:rPr lang="en-US" b="true" sz="7794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RISK ZONES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368" y="4286015"/>
            <a:ext cx="9204020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84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LAW FIRMS - </a:t>
            </a:r>
            <a:r>
              <a:rPr lang="en-US" sz="3000" spc="8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CONFIDENTIAL CASE FILES &amp; CONTRACTS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84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HOSPITALS -</a:t>
            </a:r>
            <a:r>
              <a:rPr lang="en-US" sz="3000" spc="8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PATIENT RECORDS &amp; SCANS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84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BANKS - </a:t>
            </a:r>
            <a:r>
              <a:rPr lang="en-US" sz="3000" spc="8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ACCOUNTS &amp; TRANSACTION DATA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spc="84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SELLING OLD LAPTOPS/ PHONES - </a:t>
            </a:r>
            <a:r>
              <a:rPr lang="en-US" sz="3000" spc="8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HIDDEN PHOTOES, CHATS, PASSWORDS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5243" y="2920122"/>
            <a:ext cx="5404270" cy="65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(CLEAR THREAT VIBES)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21820" y="1951956"/>
            <a:ext cx="6578835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36589" y="4113789"/>
            <a:ext cx="8319305" cy="365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3"/>
              </a:lnSpc>
            </a:pPr>
            <a:r>
              <a:rPr lang="en-US" sz="299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We built SecureWipe, a desktop tool that permanently erases sensitive or personal files.</a:t>
            </a:r>
          </a:p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299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      </a:t>
            </a:r>
            <a:r>
              <a:rPr lang="en-US" sz="2995" spc="8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It overwrites every byte using military-grade algorithms (DoD/Gutmann) so data can never be recovered, and provides a verifiable Certificate of Erasure for proof.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21820" y="3986747"/>
            <a:ext cx="385752" cy="387433"/>
            <a:chOff x="0" y="0"/>
            <a:chExt cx="101597" cy="1020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121820" y="6143113"/>
            <a:ext cx="385752" cy="387433"/>
            <a:chOff x="0" y="0"/>
            <a:chExt cx="101597" cy="1020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02909" y="1751931"/>
            <a:ext cx="5534568" cy="5652133"/>
            <a:chOff x="0" y="0"/>
            <a:chExt cx="621792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153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1538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5"/>
              <a:stretch>
                <a:fillRect l="-18110" t="0" r="-18110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865685" y="5143500"/>
            <a:ext cx="3375929" cy="3447640"/>
            <a:chOff x="0" y="0"/>
            <a:chExt cx="621792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153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1538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6"/>
              <a:stretch>
                <a:fillRect l="-40814" t="0" r="-40814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6636" y="-184914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43627" y="2063246"/>
            <a:ext cx="5534568" cy="5652133"/>
            <a:chOff x="0" y="0"/>
            <a:chExt cx="621792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153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1538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5"/>
              <a:stretch>
                <a:fillRect l="-26816" t="0" r="-26816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748273" y="934929"/>
            <a:ext cx="8636240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SECUREWIPE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1002" y="2588911"/>
            <a:ext cx="9948687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Multi-Algorithm Wipe -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DoD 5220.22-M(3-pass), Gutmann (35-pass), or simple random overwrite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 Flexibility -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Wipe single files, folders, or entire drives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Password-Protected Access-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Prevents unauthorised wipes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Proof of Deletion-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Auto-generates detailed log+ optional PDF certificates of Erasure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Cross-Device Ready-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Works with HDDs, SSDs, USBs and other removable drives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 Time Progress-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TQDM progress bar and detailed pass-by-pass hashing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751931"/>
            <a:ext cx="6222953" cy="6352545"/>
            <a:chOff x="0" y="0"/>
            <a:chExt cx="622046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5"/>
              <a:stretch>
                <a:fillRect l="-26466" t="0" r="-26466" b="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7724828" y="1617045"/>
            <a:ext cx="8636240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BENEFITS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24828" y="3056404"/>
            <a:ext cx="8876337" cy="568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Permanent Data Wipe Software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Overwrites every sector of the drive multiple times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Makes old files 100% unrecoverable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Works on HDDs, SSDs, USBs and whole systems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Uses AI to detect data is safe to reset or not</a:t>
            </a:r>
          </a:p>
          <a:p>
            <a:pPr algn="l">
              <a:lnSpc>
                <a:spcPts val="3499"/>
              </a:lnSpc>
            </a:pPr>
            <a:r>
              <a:rPr lang="en-US" sz="2499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One-click, fast and secure – ready for personal or enterprise use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601981" y="9182100"/>
            <a:ext cx="9832256" cy="598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b="true" sz="3433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Delete once. Gone forever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8273" y="1279843"/>
            <a:ext cx="8636240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FUTURE GROWTH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8273" y="3494999"/>
            <a:ext cx="7786323" cy="586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8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We are planning to implement SecureWipe in other operating systems like macOS, Linux, etc.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8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Implementation of AI model which warns user whether to delete any important files or not.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8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Implementation of SecureWipe in bootable usb so that it is easy to remove complete data from the disk.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8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Using SecureWipe to completely delete data from large servers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972423" y="2101812"/>
            <a:ext cx="2878509" cy="2696118"/>
            <a:chOff x="0" y="0"/>
            <a:chExt cx="8282222" cy="77574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82222" cy="7757436"/>
            </a:xfrm>
            <a:custGeom>
              <a:avLst/>
              <a:gdLst/>
              <a:ahLst/>
              <a:cxnLst/>
              <a:rect r="r" b="b" t="t" l="l"/>
              <a:pathLst>
                <a:path h="7757436" w="8282222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5"/>
              <a:stretch>
                <a:fillRect l="-33256" t="0" r="-33256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4222214" y="2101812"/>
            <a:ext cx="2878509" cy="2696118"/>
            <a:chOff x="0" y="0"/>
            <a:chExt cx="8282222" cy="77574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82222" cy="7757436"/>
            </a:xfrm>
            <a:custGeom>
              <a:avLst/>
              <a:gdLst/>
              <a:ahLst/>
              <a:cxnLst/>
              <a:rect r="r" b="b" t="t" l="l"/>
              <a:pathLst>
                <a:path h="7757436" w="8282222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6"/>
              <a:stretch>
                <a:fillRect l="0" t="-29973" r="0" b="-29973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972423" y="5143500"/>
            <a:ext cx="2878509" cy="2696118"/>
            <a:chOff x="0" y="0"/>
            <a:chExt cx="8282222" cy="77574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82222" cy="7757436"/>
            </a:xfrm>
            <a:custGeom>
              <a:avLst/>
              <a:gdLst/>
              <a:ahLst/>
              <a:cxnLst/>
              <a:rect r="r" b="b" t="t" l="l"/>
              <a:pathLst>
                <a:path h="7757436" w="8282222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7"/>
              <a:stretch>
                <a:fillRect l="-20291" t="0" r="-20291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4222214" y="5143500"/>
            <a:ext cx="2878509" cy="2696118"/>
            <a:chOff x="0" y="0"/>
            <a:chExt cx="8282222" cy="77574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82222" cy="7757436"/>
            </a:xfrm>
            <a:custGeom>
              <a:avLst/>
              <a:gdLst/>
              <a:ahLst/>
              <a:cxnLst/>
              <a:rect r="r" b="b" t="t" l="l"/>
              <a:pathLst>
                <a:path h="7757436" w="8282222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8"/>
              <a:stretch>
                <a:fillRect l="-20291" t="0" r="-20291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22535" y="5516465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9"/>
                </a:lnTo>
                <a:lnTo>
                  <a:pt x="0" y="6371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54007" y="628934"/>
            <a:ext cx="7374528" cy="737452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51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54007" y="1491615"/>
            <a:ext cx="7766685" cy="776668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42000"/>
              </a:blip>
              <a:stretch>
                <a:fillRect l="0" t="-26335" r="0" b="-2633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49937" y="4012867"/>
            <a:ext cx="14188126" cy="20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8"/>
              </a:lnSpc>
              <a:spcBef>
                <a:spcPct val="0"/>
              </a:spcBef>
            </a:pPr>
            <a:r>
              <a:rPr lang="en-US" b="true" sz="1184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915189" y="-1876582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DAGy1vOS6mA</dc:identifier>
  <dcterms:modified xsi:type="dcterms:W3CDTF">2011-08-01T06:04:30Z</dcterms:modified>
  <cp:revision>1</cp:revision>
  <dc:title>Techtide</dc:title>
</cp:coreProperties>
</file>